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E3CF-72A9-4BDD-B369-EE81ED649CE6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F099-1A7E-4EC2-A964-0042CE4DA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08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E3CF-72A9-4BDD-B369-EE81ED649CE6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F099-1A7E-4EC2-A964-0042CE4DA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54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E3CF-72A9-4BDD-B369-EE81ED649CE6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F099-1A7E-4EC2-A964-0042CE4DA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41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E3CF-72A9-4BDD-B369-EE81ED649CE6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F099-1A7E-4EC2-A964-0042CE4DA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18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E3CF-72A9-4BDD-B369-EE81ED649CE6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F099-1A7E-4EC2-A964-0042CE4DA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76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E3CF-72A9-4BDD-B369-EE81ED649CE6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F099-1A7E-4EC2-A964-0042CE4DA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57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E3CF-72A9-4BDD-B369-EE81ED649CE6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F099-1A7E-4EC2-A964-0042CE4DA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95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E3CF-72A9-4BDD-B369-EE81ED649CE6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F099-1A7E-4EC2-A964-0042CE4DA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38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E3CF-72A9-4BDD-B369-EE81ED649CE6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F099-1A7E-4EC2-A964-0042CE4DA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31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E3CF-72A9-4BDD-B369-EE81ED649CE6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F099-1A7E-4EC2-A964-0042CE4DA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39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E3CF-72A9-4BDD-B369-EE81ED649CE6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F099-1A7E-4EC2-A964-0042CE4DA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55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6E3CF-72A9-4BDD-B369-EE81ED649CE6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7F099-1A7E-4EC2-A964-0042CE4DA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61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Export/import dat z OBD do konta ORCID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13.10.2017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Blanka Vorlíčková</a:t>
            </a:r>
          </a:p>
          <a:p>
            <a:r>
              <a:rPr lang="cs-CZ" dirty="0" smtClean="0"/>
              <a:t>Knihovna </a:t>
            </a:r>
            <a:r>
              <a:rPr lang="cs-CZ" dirty="0" err="1" smtClean="0"/>
              <a:t>PedF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515483"/>
              </p:ext>
            </p:extLst>
          </p:nvPr>
        </p:nvGraphicFramePr>
        <p:xfrm>
          <a:off x="130175" y="76201"/>
          <a:ext cx="24479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2447803" imgH="666550" progId="AcroExch.Document.DC">
                  <p:embed/>
                </p:oleObj>
              </mc:Choice>
              <mc:Fallback>
                <p:oleObj name="Acrobat Document" r:id="rId3" imgW="2447803" imgH="66655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175" y="76201"/>
                        <a:ext cx="2447925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907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Export záznamů z OBD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přihlášení do OBD autor vyfiltruje záznamy, které chce do svého konta ORCID importovat</a:t>
            </a:r>
          </a:p>
          <a:p>
            <a:r>
              <a:rPr lang="cs-CZ" dirty="0" smtClean="0"/>
              <a:t>Nad Filtrem na levé straně obrazovky zvolí ikonku pro „Exporty“  </a:t>
            </a:r>
          </a:p>
          <a:p>
            <a:r>
              <a:rPr lang="cs-CZ" dirty="0" smtClean="0"/>
              <a:t>Zde zvolí export „</a:t>
            </a:r>
            <a:r>
              <a:rPr lang="cs-CZ" dirty="0" err="1" smtClean="0"/>
              <a:t>BibTex</a:t>
            </a:r>
            <a:r>
              <a:rPr lang="cs-CZ" dirty="0" smtClean="0"/>
              <a:t> (pro ORCID)“</a:t>
            </a:r>
          </a:p>
          <a:p>
            <a:r>
              <a:rPr lang="cs-CZ" dirty="0" smtClean="0"/>
              <a:t>Dojde k vygenerování souboru </a:t>
            </a:r>
            <a:r>
              <a:rPr lang="cs-CZ" dirty="0" err="1" smtClean="0"/>
              <a:t>PSPad</a:t>
            </a:r>
            <a:r>
              <a:rPr lang="cs-CZ" dirty="0" smtClean="0"/>
              <a:t> s daty z OBD. Tento soubor si autor uloží v počítači (např. na plochu)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9862" y="2674937"/>
            <a:ext cx="600075" cy="6953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4325" y="3370262"/>
            <a:ext cx="26479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7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záznamů autora pro export z OBD</a:t>
            </a: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0023" y="1549400"/>
            <a:ext cx="9071953" cy="461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57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Provedení exportu záznamů z OBD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7174" y="1825625"/>
            <a:ext cx="453765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055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Import dat do konta ORCID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 se přihlásí do svého konta ORCID </a:t>
            </a:r>
          </a:p>
          <a:p>
            <a:r>
              <a:rPr lang="cs-CZ" dirty="0" smtClean="0"/>
              <a:t>Zde autor v sekci „Works/Díla“ rozklikne možnost „</a:t>
            </a:r>
            <a:r>
              <a:rPr lang="cs-CZ" dirty="0" err="1" smtClean="0"/>
              <a:t>Add</a:t>
            </a:r>
            <a:r>
              <a:rPr lang="cs-CZ" dirty="0" smtClean="0"/>
              <a:t> Works/Přidat díla“ a zvolí „Import </a:t>
            </a:r>
            <a:r>
              <a:rPr lang="cs-CZ" dirty="0" err="1" smtClean="0"/>
              <a:t>BibTex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Zde nahraje prostřednictvím pokynu „</a:t>
            </a:r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File</a:t>
            </a:r>
            <a:r>
              <a:rPr lang="cs-CZ" dirty="0" smtClean="0"/>
              <a:t>/Zvolte soubor“ uložený soubor </a:t>
            </a:r>
            <a:r>
              <a:rPr lang="cs-CZ" dirty="0" err="1" smtClean="0"/>
              <a:t>PsPad</a:t>
            </a:r>
            <a:r>
              <a:rPr lang="cs-CZ" dirty="0" smtClean="0"/>
              <a:t> s daty vyexportovanými z OBD</a:t>
            </a:r>
          </a:p>
          <a:p>
            <a:r>
              <a:rPr lang="cs-CZ" dirty="0" smtClean="0"/>
              <a:t>Data budou do konta ORCID nahrána</a:t>
            </a:r>
          </a:p>
          <a:p>
            <a:r>
              <a:rPr lang="cs-CZ" dirty="0" smtClean="0"/>
              <a:t>Záznamy je možno 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prostřednictvím ikonky tužky každý záznam editovat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 každého záznamu upravit možnosti jeho zveřejnění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167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725" y="1690688"/>
            <a:ext cx="9505950" cy="30956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112" y="4492626"/>
            <a:ext cx="780097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01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6925" y="3277394"/>
            <a:ext cx="80581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542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Případné dotazy: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Blanka Vorlíčková</a:t>
            </a:r>
          </a:p>
          <a:p>
            <a:pPr marL="0" indent="0" algn="ctr">
              <a:buNone/>
            </a:pPr>
            <a:r>
              <a:rPr lang="cs-CZ" dirty="0" smtClean="0"/>
              <a:t>Knihovna </a:t>
            </a:r>
            <a:r>
              <a:rPr lang="cs-CZ" dirty="0" err="1" smtClean="0"/>
              <a:t>PedF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57447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165</Words>
  <Application>Microsoft Office PowerPoint</Application>
  <PresentationFormat>Širokoúhlá obrazovka</PresentationFormat>
  <Paragraphs>25</Paragraphs>
  <Slides>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Adobe Acrobat Document</vt:lpstr>
      <vt:lpstr>Export/import dat z OBD do konta ORCID</vt:lpstr>
      <vt:lpstr>Export záznamů z OBD</vt:lpstr>
      <vt:lpstr>Výběr záznamů autora pro export z OBD</vt:lpstr>
      <vt:lpstr>Provedení exportu záznamů z OBD</vt:lpstr>
      <vt:lpstr>Import dat do konta ORCID 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Export/import dat z OBD do konta ORCID</dc:title>
  <dc:creator>karolina</dc:creator>
  <cp:lastModifiedBy>karolina</cp:lastModifiedBy>
  <cp:revision>9</cp:revision>
  <dcterms:created xsi:type="dcterms:W3CDTF">2017-10-13T07:32:52Z</dcterms:created>
  <dcterms:modified xsi:type="dcterms:W3CDTF">2017-11-20T09:36:13Z</dcterms:modified>
</cp:coreProperties>
</file>